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3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lin" initials="dl" lastIdx="1" clrIdx="0">
    <p:extLst>
      <p:ext uri="{19B8F6BF-5375-455C-9EA6-DF929625EA0E}">
        <p15:presenceInfo xmlns:p15="http://schemas.microsoft.com/office/powerpoint/2012/main" userId="35533bc9c0adccc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6709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021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6540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9604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2912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2906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5035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111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155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3990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4687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026F3-CCCF-456C-9EB6-95E30A687DE5}" type="datetimeFigureOut">
              <a:rPr lang="en-CA" smtClean="0"/>
              <a:t>2020-10-07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73BEE-17FE-4359-8AD1-4BD61ACA63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1512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 descr="1920x1081 SteamOS: What we know so far and what to expect · Steam Databa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46896" y="4539461"/>
            <a:ext cx="9390519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Steam Application Recommendation Engine (SARE)</a:t>
            </a:r>
          </a:p>
          <a:p>
            <a:r>
              <a:rPr lang="en-CA" sz="1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David Lin</a:t>
            </a:r>
            <a:endParaRPr lang="en-CA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24000" y="5509129"/>
            <a:ext cx="103220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1600" b="1" i="0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tilizing user data from steam and ensemble methods to recommend Apps based on user ID and App ID</a:t>
            </a:r>
            <a:endParaRPr lang="en-CA" sz="1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068" y="786815"/>
            <a:ext cx="3124200" cy="1476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7737" y="1860655"/>
            <a:ext cx="3105150" cy="1485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1356" y="2695575"/>
            <a:ext cx="308610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9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 descr="1920x1081 SteamOS: What we know so far and what to expect · Steam Databa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49643" y="384666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  <a:endParaRPr lang="en-CA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995" y="3988816"/>
            <a:ext cx="1376598" cy="15584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43" y="969441"/>
            <a:ext cx="5526950" cy="23372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428" y="3823558"/>
            <a:ext cx="4272850" cy="188893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582" y="564159"/>
            <a:ext cx="4896610" cy="31478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582" y="3462679"/>
            <a:ext cx="4896610" cy="28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4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 descr="1920x1081 SteamOS: What we know so far and what to expect · Steam Databa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90593" y="785955"/>
            <a:ext cx="1704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CA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88994" y="1707138"/>
            <a:ext cx="918752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 for new users with no user data</a:t>
            </a:r>
          </a:p>
          <a:p>
            <a:r>
              <a:rPr lang="en-CA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Takes in “game” as a parameter and returns similar popular applications </a:t>
            </a:r>
          </a:p>
          <a:p>
            <a:r>
              <a:rPr lang="en-CA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Optionally takes in “top” as parameter for number of returned Apps (default = 3)</a:t>
            </a:r>
          </a:p>
          <a:p>
            <a:endParaRPr lang="en-CA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88992" y="2838862"/>
            <a:ext cx="93071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Recommendation for users on the platform</a:t>
            </a:r>
          </a:p>
          <a:p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Takes user “ID” as parameter and returns App recommendation based on user info</a:t>
            </a:r>
          </a:p>
          <a:p>
            <a:r>
              <a:rPr lang="en-CA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Optionally takes in “top” as parameter for number of returned Apps (default = 3)</a:t>
            </a:r>
            <a:endParaRPr lang="en-CA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88992" y="4075976"/>
            <a:ext cx="103039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Rating prediction for specific user and application</a:t>
            </a:r>
          </a:p>
          <a:p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Takes “</a:t>
            </a:r>
            <a:r>
              <a:rPr lang="en-CA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UserID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and “</a:t>
            </a:r>
            <a:r>
              <a:rPr lang="en-CA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game_ID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as parameters and returns an estimated rating (0-5) </a:t>
            </a:r>
            <a:endParaRPr lang="en-CA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88992" y="4970622"/>
            <a:ext cx="6580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4) Database Query</a:t>
            </a:r>
          </a:p>
          <a:p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Game ID to Game name (Vise Versa)</a:t>
            </a:r>
          </a:p>
          <a:p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Returns list of users and games</a:t>
            </a:r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A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23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 descr="1920x1081 SteamOS: What we know so far and what to expect · Steam Databa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90593" y="785955"/>
            <a:ext cx="1917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2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Extension</a:t>
            </a:r>
            <a:endParaRPr lang="en-CA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7600" y="2273821"/>
            <a:ext cx="846689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</a:p>
          <a:p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database with user and game data</a:t>
            </a:r>
            <a:r>
              <a:rPr lang="en-CA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CA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Online learning to train model (SVD++ and KNN)</a:t>
            </a:r>
            <a:endParaRPr lang="en-CA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7600" y="4094738"/>
            <a:ext cx="846689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Adaptability</a:t>
            </a:r>
          </a:p>
          <a:p>
            <a:r>
              <a:rPr lang="en-CA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 can easily be applied to other fields</a:t>
            </a:r>
          </a:p>
          <a:p>
            <a:r>
              <a:rPr lang="en-CA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Online learning to train model</a:t>
            </a:r>
            <a:endParaRPr lang="en-CA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https://upload.wikimedia.org/wikipedia/commons/thumb/e/ea/Maslow%27s_Hierarchy_of_Needs2.svg/1280px-Maslow%27s_Hierarchy_of_Needs2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486" y="1023457"/>
            <a:ext cx="6348648" cy="481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11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2747</TotalTime>
  <Words>61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lin</dc:creator>
  <cp:lastModifiedBy>david lin</cp:lastModifiedBy>
  <cp:revision>21</cp:revision>
  <dcterms:created xsi:type="dcterms:W3CDTF">2020-10-07T06:55:08Z</dcterms:created>
  <dcterms:modified xsi:type="dcterms:W3CDTF">2020-10-09T04:42:40Z</dcterms:modified>
</cp:coreProperties>
</file>

<file path=docProps/thumbnail.jpeg>
</file>